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11" r:id="rId4"/>
    <p:sldId id="512" r:id="rId5"/>
    <p:sldId id="505" r:id="rId6"/>
    <p:sldId id="427" r:id="rId7"/>
  </p:sldIdLst>
  <p:sldSz cx="12192000" cy="6858000"/>
  <p:notesSz cx="6858000" cy="9144000"/>
  <p:embeddedFontLst>
    <p:embeddedFont>
      <p:font typeface="方正书宋_GBK" panose="03000509000000000000" pitchFamily="65" charset="-122"/>
      <p:regular r:id="rId8"/>
    </p:embeddedFont>
    <p:embeddedFont>
      <p:font typeface="微软雅黑" panose="020B0503020204020204" pitchFamily="34" charset="-122"/>
      <p:regular r:id="rId9"/>
      <p:bold r:id="rId10"/>
    </p:embeddedFont>
    <p:embeddedFont>
      <p:font typeface="方正黑体_GBK" panose="03000509000000000000" pitchFamily="65" charset="-122"/>
      <p:regular r:id="rId11"/>
    </p:embeddedFont>
    <p:embeddedFont>
      <p:font typeface="NEU-BZ" panose="02010600010101010101" pitchFamily="2" charset="-122"/>
      <p:regular r:id="rId12"/>
      <p:bold r:id="rId13"/>
      <p:italic r:id="rId14"/>
      <p:boldItalic r:id="rId15"/>
    </p:embeddedFont>
    <p:embeddedFont>
      <p:font typeface="NEU-HZ" panose="02010600010101010101" pitchFamily="2" charset="-122"/>
      <p:regular r:id="rId16"/>
      <p:italic r:id="rId17"/>
    </p:embeddedFont>
    <p:embeddedFont>
      <p:font typeface="方正隶变_GBK" panose="03000509000000000000" pitchFamily="65" charset="-122"/>
      <p:regular r:id="rId18"/>
    </p:embeddedFont>
    <p:embeddedFont>
      <p:font typeface="方正仿宋_GBK" panose="03000509000000000000" pitchFamily="65" charset="-122"/>
      <p:regular r:id="rId19"/>
    </p:embeddedFont>
    <p:embeddedFont>
      <p:font typeface="方正大标宋简体" panose="02010600030101010101" charset="-122"/>
      <p:regular r:id="rId20"/>
    </p:embeddedFont>
    <p:embeddedFont>
      <p:font typeface="方正大标宋_GBK" panose="03000509000000000000" pitchFamily="65" charset="-122"/>
      <p:regular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方正小标宋_GBK" panose="03000509000000000000" pitchFamily="65" charset="-122"/>
      <p:regular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presProps" Target="pres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背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诵默写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0648495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一、按课文内容填空。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这种境界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既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又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既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愿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又想坐下低吟一首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天空中挂着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圆月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下面是海边的沙地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都种着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的西瓜。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87505" y="216369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使人惊叹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88237" y="216369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叫人舒服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6865" y="323398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久立四望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65119" y="3195569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奇丽的小诗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92882" y="4242658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深蓝的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29706" y="4242658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一轮金黄的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477608" y="5289747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一望无际的碧绿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1091591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方鼓琴而志在太山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锺子期曰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有再来的时候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有再青的时候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有再开的时候。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因为我们是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所以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我们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有缺点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不怕别人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是什么人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谁向我们指出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行。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99625" y="861094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善哉乎鼓琴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07027" y="1702173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巍巍乎若太山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20486" y="249149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杨柳枯了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43043" y="3284783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桃花谢了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04003" y="4057611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为人民服务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975084" y="405761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如果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97067" y="483166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556119" y="485710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批评指出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036025" y="485710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362551" y="559586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232700" y="249149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燕子去了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240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10915914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其一人专心致志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一人虽听之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一心以为有鸿鹄将至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一儿曰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日初出大如车盖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及日中则如盘盂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200000"/>
              </a:lnSpc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一儿曰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日初出沧沧凉凉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及其日中如探汤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4462703" y="1163028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惟弈秋之为听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44363" y="2172319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思援弓缴而射之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1219" y="4181906"/>
            <a:ext cx="498085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此不为远者小而近者大乎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35411" y="5237969"/>
            <a:ext cx="498085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此不为近者热而远者凉乎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47776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41079"/>
            <a:ext cx="10196423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《伯牙鼓琴》中写出了伯牙失去知音的痛苦和不再弹琴的决绝态度的句子是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中国古时候有个文学家叫做司马迁的说过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人固有一死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6008687" y="2474243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伯牙破琴绝弦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3254000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终身不复鼓琴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61632" y="3233986"/>
            <a:ext cx="45448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以为世无足复为鼓琴者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31472" y="4794748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或重于泰山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08687" y="4794748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或轻于鸿毛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305</Words>
  <Application>Microsoft Office PowerPoint</Application>
  <PresentationFormat>宽屏</PresentationFormat>
  <Paragraphs>59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3" baseType="lpstr">
      <vt:lpstr>Times New Roman</vt:lpstr>
      <vt:lpstr>方正书宋_GBK</vt:lpstr>
      <vt:lpstr>微软雅黑</vt:lpstr>
      <vt:lpstr>方正黑体_GBK</vt:lpstr>
      <vt:lpstr>NEU-BZ</vt:lpstr>
      <vt:lpstr>NEU-HZ</vt:lpstr>
      <vt:lpstr>方正隶变_GBK</vt:lpstr>
      <vt:lpstr>Wingdings</vt:lpstr>
      <vt:lpstr>方正仿宋_GBK</vt:lpstr>
      <vt:lpstr>宋体</vt:lpstr>
      <vt:lpstr>汉仪雅酷黑 95W</vt:lpstr>
      <vt:lpstr>方正大标宋简体</vt:lpstr>
      <vt:lpstr>方正大标宋_GBK</vt:lpstr>
      <vt:lpstr>Calibri</vt:lpstr>
      <vt:lpstr>方正小标宋_GBK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244</cp:revision>
  <dcterms:created xsi:type="dcterms:W3CDTF">2019-06-19T02:08:00Z</dcterms:created>
  <dcterms:modified xsi:type="dcterms:W3CDTF">2026-03-18T08:03:54Z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